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60" r:id="rId3"/>
    <p:sldId id="259" r:id="rId4"/>
    <p:sldId id="262" r:id="rId5"/>
    <p:sldId id="263" r:id="rId6"/>
    <p:sldId id="264" r:id="rId7"/>
    <p:sldId id="261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B52803-B849-4FE3-8548-D8F029AB7C45}" v="51" dt="2024-10-06T13:38:44.6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B4E101-F060-C914-2022-28161CB82A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8273FBD-7497-A66B-0B8C-595137B11B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A15C6B-109C-8CC2-1C35-6F200F428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B8BE7-62F5-4AB7-B023-FA8DCB3856E4}" type="datetimeFigureOut">
              <a:rPr lang="es-ES" smtClean="0"/>
              <a:t>06/10/2024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AC81660-E61D-43AF-0FA3-10E12BF9D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852E8-8AD2-2666-DC30-B7C70BB3E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E6434-0D6C-4744-9515-D0CC79805C5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08799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BC7870-BDFB-32B4-FC4A-811B8F266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690AD93-E87A-0D5E-5A4B-4F85892492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5BE6323-53C6-96C6-5313-2335AD345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B8BE7-62F5-4AB7-B023-FA8DCB3856E4}" type="datetimeFigureOut">
              <a:rPr lang="es-ES" smtClean="0"/>
              <a:t>06/10/2024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2EB7D5C-813F-6460-5B96-1DC5E0A58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23EEF79-4921-9E60-C050-83B820F7E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E6434-0D6C-4744-9515-D0CC79805C5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8761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1B68030-488A-7EDF-F5C3-6F16583024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00EFCDA-7BDC-68FF-5D4F-8C082E06AA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CCB7FD0-FEC0-7A98-8C67-8219A16E8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B8BE7-62F5-4AB7-B023-FA8DCB3856E4}" type="datetimeFigureOut">
              <a:rPr lang="es-ES" smtClean="0"/>
              <a:t>06/10/2024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52490CD-20E8-34B0-C75C-6D5D35E22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F35DED-F946-187F-0BD5-0D6225E15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E6434-0D6C-4744-9515-D0CC79805C5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97924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67D53C-F5B3-C4EE-3263-83CA0AC2E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663BA96-09E4-7CDF-EB22-6C4C03338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6DE0FD2-6214-3590-1758-CAC373FF1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B8BE7-62F5-4AB7-B023-FA8DCB3856E4}" type="datetimeFigureOut">
              <a:rPr lang="es-ES" smtClean="0"/>
              <a:t>06/10/2024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6CB993F-6322-2935-31E6-FF2D9B088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C9BC1C0-0835-66B5-EFB4-3E70F5BB9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E6434-0D6C-4744-9515-D0CC79805C5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3927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E1B9AB-708C-59C8-2732-6F9C5EE9B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A6222B-7D4F-649D-E07E-20456E3136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D8799CB-95A9-BBD1-96D4-1F1284E9F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B8BE7-62F5-4AB7-B023-FA8DCB3856E4}" type="datetimeFigureOut">
              <a:rPr lang="es-ES" smtClean="0"/>
              <a:t>06/10/2024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75EB37E-24E8-910B-4EE5-0407F5986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A8FCC83-8C20-7CD5-A87F-FB6F693BE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E6434-0D6C-4744-9515-D0CC79805C5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93401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5A3B39-8EFA-51A6-81D0-4074B00E9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1982931-3093-132D-01D9-12267D9AA9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78D3327-84ED-6D09-C250-38FAF54D0F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31C00E5-F3EF-2F6B-324E-A080259D2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B8BE7-62F5-4AB7-B023-FA8DCB3856E4}" type="datetimeFigureOut">
              <a:rPr lang="es-ES" smtClean="0"/>
              <a:t>06/10/2024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846CF50-4854-67A1-2E08-5AEE3318B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9972458-97BC-6264-AA23-5978E91F1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E6434-0D6C-4744-9515-D0CC79805C5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4905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DB654E-D8C5-1F38-7BAB-7F3078F9A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FD10544-C4ED-1CA3-5945-D9990662F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2810EDC-A8BB-823A-D99A-2D254A61F0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61B4AF9-EBDB-3397-A003-B2E649DEB5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2987D5D-BAC6-18B9-5491-44F789AA5D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DDE4AA6-4AD5-898D-F0FF-7E4611994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B8BE7-62F5-4AB7-B023-FA8DCB3856E4}" type="datetimeFigureOut">
              <a:rPr lang="es-ES" smtClean="0"/>
              <a:t>06/10/2024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85FC55C-3C1E-23EC-5397-1376A8ED4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BC4FD69-8EE9-7E6F-4FD6-BCED34156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E6434-0D6C-4744-9515-D0CC79805C5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17032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74CE94-E0B7-147A-10FC-8F6AC617C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CA418E8-F4DD-142B-15DF-E3F3A9C5B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B8BE7-62F5-4AB7-B023-FA8DCB3856E4}" type="datetimeFigureOut">
              <a:rPr lang="es-ES" smtClean="0"/>
              <a:t>06/10/2024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3B7107D-02D6-B640-9283-1583C3C82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4B14235-DF0D-8079-3396-391D7C8AE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E6434-0D6C-4744-9515-D0CC79805C5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80886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A49EFF1-B3D6-150E-ECEA-901DE0D82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B8BE7-62F5-4AB7-B023-FA8DCB3856E4}" type="datetimeFigureOut">
              <a:rPr lang="es-ES" smtClean="0"/>
              <a:t>06/10/2024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B08528D-AAF0-4A5D-627C-78CB34A19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CF04150-F43A-A0E9-0A6D-5473C3029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E6434-0D6C-4744-9515-D0CC79805C5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0533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2D4C01-E46B-031A-6BE4-95798739E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79CA507-B41A-7B1F-4410-12BB2A534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115B98B-9C88-C543-6A0E-27EFF890DD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BEA05BD-6A64-EF25-8C42-3048869C0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B8BE7-62F5-4AB7-B023-FA8DCB3856E4}" type="datetimeFigureOut">
              <a:rPr lang="es-ES" smtClean="0"/>
              <a:t>06/10/2024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9D4DF63-5FE5-1F8B-5677-08EB97274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640213B-4436-E97B-7CA7-CEEECD82C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E6434-0D6C-4744-9515-D0CC79805C5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72372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0AAD20-F3F9-FF53-0C8F-458F1BF06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5376DD9-0942-B4A1-AE83-ACAAD0AF38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B55F7E3-255F-64C7-FEB7-A5E9F0C576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260C61F-D51E-B0F1-2BD1-76D8CAF27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B8BE7-62F5-4AB7-B023-FA8DCB3856E4}" type="datetimeFigureOut">
              <a:rPr lang="es-ES" smtClean="0"/>
              <a:t>06/10/2024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1A4C001-8507-E40C-AAEF-3DE8BAAAB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6FA2BA3-6FBD-B9DD-4FFD-A07AD3207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E6434-0D6C-4744-9515-D0CC79805C5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8062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78B3E0A-DE38-B43E-342F-49E334F48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637A328-29AD-FD24-3974-2BACF1B6C6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F8F6F0-158A-D8AE-ACEC-A4ED99B73C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2B8BE7-62F5-4AB7-B023-FA8DCB3856E4}" type="datetimeFigureOut">
              <a:rPr lang="es-ES" smtClean="0"/>
              <a:t>06/10/2024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5F634D7-3E62-0E90-7EA2-8D32C3EE7F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9EB20F2-0498-5CC5-BDF9-3687242128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EE6434-0D6C-4744-9515-D0CC79805C5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65080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9670719-6EE3-4B0C-76F4-66163F8D9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299" y="548640"/>
            <a:ext cx="11092069" cy="5860111"/>
          </a:xfrm>
        </p:spPr>
        <p:txBody>
          <a:bodyPr/>
          <a:lstStyle/>
          <a:p>
            <a:pPr marL="0" indent="0">
              <a:buNone/>
            </a:pPr>
            <a:r>
              <a:rPr lang="es-ES" dirty="0" err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</a:t>
            </a:r>
            <a:r>
              <a:rPr lang="es-E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Trotamusics</a:t>
            </a: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s-ES" dirty="0" err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Challengue</a:t>
            </a:r>
            <a:r>
              <a:rPr lang="es-E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s-ES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Chronicles</a:t>
            </a:r>
            <a:r>
              <a:rPr lang="es-ES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s-ES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Exoplanet</a:t>
            </a:r>
            <a:r>
              <a:rPr lang="es-ES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Exploration</a:t>
            </a:r>
            <a:endParaRPr lang="es-ES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s-E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Project:</a:t>
            </a: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n 5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7AB39397-9DDB-12F7-8076-C2EB33E25C5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33588" y="2099748"/>
            <a:ext cx="6724824" cy="2897646"/>
          </a:xfrm>
          <a:prstGeom prst="rect">
            <a:avLst/>
          </a:prstGeom>
        </p:spPr>
      </p:pic>
      <p:pic>
        <p:nvPicPr>
          <p:cNvPr id="7" name="Imagen 6" descr="Imagen que contiene Texto&#10;&#10;Descripción generada automáticamente">
            <a:extLst>
              <a:ext uri="{FF2B5EF4-FFF2-40B4-BE49-F238E27FC236}">
                <a16:creationId xmlns:a16="http://schemas.microsoft.com/office/drawing/2014/main" id="{F10F7D17-8C1F-15DC-6EF4-CA50F1C73CE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55295" y="5253520"/>
            <a:ext cx="2881409" cy="1411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38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usic2space_presentation_zip">
            <a:hlinkClick r:id="" action="ppaction://media"/>
            <a:extLst>
              <a:ext uri="{FF2B5EF4-FFF2-40B4-BE49-F238E27FC236}">
                <a16:creationId xmlns:a16="http://schemas.microsoft.com/office/drawing/2014/main" id="{12318A25-8DEF-0F5C-BD40-8243951C99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40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magen que contiene Texto&#10;&#10;Descripción generada automáticamente">
            <a:extLst>
              <a:ext uri="{FF2B5EF4-FFF2-40B4-BE49-F238E27FC236}">
                <a16:creationId xmlns:a16="http://schemas.microsoft.com/office/drawing/2014/main" id="{51370D17-300E-9CBE-E294-34239D6CB1C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89862" y="5711280"/>
            <a:ext cx="1871181" cy="91653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1344131-1EE7-6E46-4C6B-E7B82A30A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262" y="365125"/>
            <a:ext cx="9323108" cy="1325563"/>
          </a:xfrm>
        </p:spPr>
        <p:txBody>
          <a:bodyPr/>
          <a:lstStyle/>
          <a:p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solution</a:t>
            </a: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9670719-6EE3-4B0C-76F4-66163F8D9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070" y="1762125"/>
            <a:ext cx="11312300" cy="431832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the </a:t>
            </a: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music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as a </a:t>
            </a: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universal language </a:t>
            </a:r>
          </a:p>
          <a:p>
            <a:endParaRPr lang="en-US" b="0" i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 the </a:t>
            </a:r>
            <a:r>
              <a:rPr lang="en-US" b="0" i="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music</a:t>
            </a: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as a </a:t>
            </a:r>
            <a:r>
              <a:rPr lang="en-US" b="0" i="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vehicle to learn</a:t>
            </a: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so... let’s create songs dedicated to </a:t>
            </a:r>
            <a:r>
              <a:rPr lang="en-US" b="0" i="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exoplanets</a:t>
            </a: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!!</a:t>
            </a:r>
          </a:p>
          <a:p>
            <a:endParaRPr lang="en-US" b="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rtl="0" fontAlgn="base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 can make it a bit more </a:t>
            </a:r>
            <a:r>
              <a:rPr lang="en-US" b="0" i="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funny</a:t>
            </a: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Let's create a </a:t>
            </a:r>
            <a:r>
              <a:rPr lang="en-US" b="0" i="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competition</a:t>
            </a: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algn="l" rtl="0" fontAlgn="base"/>
            <a:endParaRPr lang="en-US" b="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rtl="0" fontAlgn="base"/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Let’s create the </a:t>
            </a:r>
            <a:r>
              <a:rPr lang="en-US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music</a:t>
            </a:r>
            <a:r>
              <a:rPr lang="en-US" b="0" i="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2space Global Awards </a:t>
            </a: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US" b="0" i="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sent into Space!! </a:t>
            </a:r>
          </a:p>
          <a:p>
            <a:pPr marL="0" indent="0">
              <a:buNone/>
            </a:pPr>
            <a:endParaRPr lang="en-US" b="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Marcador de contenido 8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AB3D64FF-BFB5-E446-36CD-D5934ED65E1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4071" y="668029"/>
            <a:ext cx="1670394" cy="719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058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magen que contiene Texto&#10;&#10;Descripción generada automáticamente">
            <a:extLst>
              <a:ext uri="{FF2B5EF4-FFF2-40B4-BE49-F238E27FC236}">
                <a16:creationId xmlns:a16="http://schemas.microsoft.com/office/drawing/2014/main" id="{51370D17-300E-9CBE-E294-34239D6CB1C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89862" y="5711280"/>
            <a:ext cx="1871181" cy="91653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1344131-1EE7-6E46-4C6B-E7B82A30A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262" y="365125"/>
            <a:ext cx="9323108" cy="1325563"/>
          </a:xfrm>
        </p:spPr>
        <p:txBody>
          <a:bodyPr/>
          <a:lstStyle/>
          <a:p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intention</a:t>
            </a: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9670719-6EE3-4B0C-76F4-66163F8D9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071" y="1522721"/>
            <a:ext cx="11312300" cy="4081478"/>
          </a:xfrm>
        </p:spPr>
        <p:txBody>
          <a:bodyPr/>
          <a:lstStyle/>
          <a:p>
            <a:pPr lvl="1"/>
            <a:endParaRPr lang="es-ES" dirty="0">
              <a:solidFill>
                <a:schemeClr val="bg1"/>
              </a:solidFill>
            </a:endParaRPr>
          </a:p>
          <a:p>
            <a:pPr lvl="1"/>
            <a:endParaRPr lang="es-ES" dirty="0">
              <a:solidFill>
                <a:schemeClr val="bg1"/>
              </a:solidFill>
            </a:endParaRPr>
          </a:p>
          <a:p>
            <a:endParaRPr lang="es-ES" dirty="0"/>
          </a:p>
        </p:txBody>
      </p:sp>
      <p:pic>
        <p:nvPicPr>
          <p:cNvPr id="4" name="Marcador de contenido 8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AB3D64FF-BFB5-E446-36CD-D5934ED65E1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4071" y="668029"/>
            <a:ext cx="1670394" cy="719753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BBCF0736-6A6C-3104-991F-08D69E64BA15}"/>
              </a:ext>
            </a:extLst>
          </p:cNvPr>
          <p:cNvSpPr txBox="1"/>
          <p:nvPr/>
        </p:nvSpPr>
        <p:spPr>
          <a:xfrm>
            <a:off x="424071" y="1809750"/>
            <a:ext cx="3043029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 err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Reality</a:t>
            </a:r>
            <a:endParaRPr lang="es-E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s-ES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Lack</a:t>
            </a:r>
            <a:r>
              <a:rPr lang="es-E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s-E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knowledge</a:t>
            </a:r>
            <a:r>
              <a:rPr lang="es-E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about</a:t>
            </a:r>
            <a:r>
              <a:rPr lang="es-E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exoplanets</a:t>
            </a:r>
            <a:r>
              <a:rPr lang="es-E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rtl="0" fontAlgn="base"/>
            <a:endParaRPr lang="es-ES" b="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Difficulties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generate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contexts</a:t>
            </a:r>
            <a:endParaRPr lang="es-ES" sz="40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Marcador de contenido 8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B6A0D29D-9E1F-C93C-421E-124409F4164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62696" y="3069123"/>
            <a:ext cx="1670394" cy="719753"/>
          </a:xfrm>
          <a:prstGeom prst="rect">
            <a:avLst/>
          </a:prstGeom>
        </p:spPr>
      </p:pic>
      <p:sp>
        <p:nvSpPr>
          <p:cNvPr id="17" name="Rectángulo 16">
            <a:extLst>
              <a:ext uri="{FF2B5EF4-FFF2-40B4-BE49-F238E27FC236}">
                <a16:creationId xmlns:a16="http://schemas.microsoft.com/office/drawing/2014/main" id="{515DBA8F-6E59-20B2-2CF9-1FCB873E1CBA}"/>
              </a:ext>
            </a:extLst>
          </p:cNvPr>
          <p:cNvSpPr/>
          <p:nvPr/>
        </p:nvSpPr>
        <p:spPr>
          <a:xfrm>
            <a:off x="581024" y="5133975"/>
            <a:ext cx="9744075" cy="7410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9BFA1B09-64AE-0370-8692-7DC68D2BCF38}"/>
              </a:ext>
            </a:extLst>
          </p:cNvPr>
          <p:cNvSpPr txBox="1"/>
          <p:nvPr/>
        </p:nvSpPr>
        <p:spPr>
          <a:xfrm>
            <a:off x="4268229" y="4684862"/>
            <a:ext cx="2541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err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Opportunities</a:t>
            </a:r>
            <a:endParaRPr lang="es-E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FDC4BB13-B257-C4BF-179A-D3CA40CD947F}"/>
              </a:ext>
            </a:extLst>
          </p:cNvPr>
          <p:cNvSpPr txBox="1"/>
          <p:nvPr/>
        </p:nvSpPr>
        <p:spPr>
          <a:xfrm>
            <a:off x="455629" y="5429563"/>
            <a:ext cx="2514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Connect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educational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communities</a:t>
            </a: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E0283AA-263A-33A9-0E93-03C151C37172}"/>
              </a:ext>
            </a:extLst>
          </p:cNvPr>
          <p:cNvSpPr txBox="1"/>
          <p:nvPr/>
        </p:nvSpPr>
        <p:spPr>
          <a:xfrm>
            <a:off x="4023488" y="5429563"/>
            <a:ext cx="2514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Promote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competences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 Project-base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F718095-C3F0-130C-32B3-6893B464F1B9}"/>
              </a:ext>
            </a:extLst>
          </p:cNvPr>
          <p:cNvSpPr txBox="1"/>
          <p:nvPr/>
        </p:nvSpPr>
        <p:spPr>
          <a:xfrm>
            <a:off x="7610555" y="5429563"/>
            <a:ext cx="2514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Challenge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c</a:t>
            </a:r>
            <a:r>
              <a:rPr lang="en-US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onnection</a:t>
            </a: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 humanities and science</a:t>
            </a: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lecha: a la derecha 21">
            <a:extLst>
              <a:ext uri="{FF2B5EF4-FFF2-40B4-BE49-F238E27FC236}">
                <a16:creationId xmlns:a16="http://schemas.microsoft.com/office/drawing/2014/main" id="{845FB911-DB78-EA3A-F253-95AD7DE2523B}"/>
              </a:ext>
            </a:extLst>
          </p:cNvPr>
          <p:cNvSpPr/>
          <p:nvPr/>
        </p:nvSpPr>
        <p:spPr>
          <a:xfrm>
            <a:off x="3695699" y="2847642"/>
            <a:ext cx="466725" cy="1039159"/>
          </a:xfrm>
          <a:prstGeom prst="right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Flecha: a la derecha 22">
            <a:extLst>
              <a:ext uri="{FF2B5EF4-FFF2-40B4-BE49-F238E27FC236}">
                <a16:creationId xmlns:a16="http://schemas.microsoft.com/office/drawing/2014/main" id="{E902BD2C-266A-B38C-1058-8514844E3541}"/>
              </a:ext>
            </a:extLst>
          </p:cNvPr>
          <p:cNvSpPr/>
          <p:nvPr/>
        </p:nvSpPr>
        <p:spPr>
          <a:xfrm rot="16200000">
            <a:off x="5219698" y="3884290"/>
            <a:ext cx="466725" cy="1039159"/>
          </a:xfrm>
          <a:prstGeom prst="right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24" name="Tabla 23">
            <a:extLst>
              <a:ext uri="{FF2B5EF4-FFF2-40B4-BE49-F238E27FC236}">
                <a16:creationId xmlns:a16="http://schemas.microsoft.com/office/drawing/2014/main" id="{889D525C-A563-CB5A-CCFE-1388443440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2795029"/>
              </p:ext>
            </p:extLst>
          </p:nvPr>
        </p:nvGraphicFramePr>
        <p:xfrm>
          <a:off x="7467601" y="450682"/>
          <a:ext cx="4268769" cy="42471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2923">
                  <a:extLst>
                    <a:ext uri="{9D8B030D-6E8A-4147-A177-3AD203B41FA5}">
                      <a16:colId xmlns:a16="http://schemas.microsoft.com/office/drawing/2014/main" val="1002675235"/>
                    </a:ext>
                  </a:extLst>
                </a:gridCol>
                <a:gridCol w="1422923">
                  <a:extLst>
                    <a:ext uri="{9D8B030D-6E8A-4147-A177-3AD203B41FA5}">
                      <a16:colId xmlns:a16="http://schemas.microsoft.com/office/drawing/2014/main" val="4152351370"/>
                    </a:ext>
                  </a:extLst>
                </a:gridCol>
                <a:gridCol w="1422923">
                  <a:extLst>
                    <a:ext uri="{9D8B030D-6E8A-4147-A177-3AD203B41FA5}">
                      <a16:colId xmlns:a16="http://schemas.microsoft.com/office/drawing/2014/main" val="3659098577"/>
                    </a:ext>
                  </a:extLst>
                </a:gridCol>
              </a:tblGrid>
              <a:tr h="498140"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Outputs</a:t>
                      </a:r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 dirty="0" err="1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Outcomes</a:t>
                      </a:r>
                      <a:endParaRPr lang="es-ES" dirty="0">
                        <a:solidFill>
                          <a:srgbClr val="FFFF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 dirty="0" err="1">
                          <a:solidFill>
                            <a:srgbClr val="FFFF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Impacts</a:t>
                      </a:r>
                      <a:endParaRPr lang="es-ES" dirty="0">
                        <a:solidFill>
                          <a:srgbClr val="FFFF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3791261"/>
                  </a:ext>
                </a:extLst>
              </a:tr>
              <a:tr h="498140">
                <a:tc>
                  <a:txBody>
                    <a:bodyPr/>
                    <a:lstStyle/>
                    <a:p>
                      <a:pPr rtl="0" fontAlgn="base"/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students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investigate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knowledge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of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exoplanets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to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create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a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song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  </a:t>
                      </a:r>
                    </a:p>
                    <a:p>
                      <a:pPr rtl="0" fontAlgn="base"/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   </a:t>
                      </a:r>
                    </a:p>
                    <a:p>
                      <a:pPr rtl="0" fontAlgn="base"/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Schools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join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initiative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by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generating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a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project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within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school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that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involves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different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teachers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and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students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   </a:t>
                      </a:r>
                    </a:p>
                    <a:p>
                      <a:pPr rtl="0" fontAlgn="base"/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  </a:t>
                      </a:r>
                    </a:p>
                    <a:p>
                      <a:pPr rtl="0" fontAlgn="base"/>
                      <a:r>
                        <a:rPr lang="en-U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 Schools participate in the World Astronomy Day (MFS Awards Event)</a:t>
                      </a:r>
                      <a:endParaRPr lang="es-ES" sz="1800" b="0" i="0" kern="1200" dirty="0">
                        <a:solidFill>
                          <a:schemeClr val="dk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platform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of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songs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created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by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students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dedicated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to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exoplanets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is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generated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   </a:t>
                      </a:r>
                    </a:p>
                    <a:p>
                      <a:pPr rtl="0" fontAlgn="base"/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   </a:t>
                      </a:r>
                    </a:p>
                    <a:p>
                      <a:pPr rtl="0" fontAlgn="base"/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Students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show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greater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interest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in STEAM (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Science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Technology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Engineering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Art, Art,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Mathematics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skills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more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specifically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in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astronomy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   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Teachers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generate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greater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learning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contexts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   </a:t>
                      </a:r>
                    </a:p>
                    <a:p>
                      <a:pPr rtl="0" fontAlgn="base"/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  </a:t>
                      </a:r>
                    </a:p>
                    <a:p>
                      <a:pPr rtl="0" fontAlgn="base"/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   </a:t>
                      </a:r>
                    </a:p>
                    <a:p>
                      <a:pPr rtl="0" fontAlgn="base"/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Scientific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vocations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are </a:t>
                      </a:r>
                      <a:r>
                        <a:rPr lang="es-ES" sz="1200" b="0" i="0" kern="120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awakened</a:t>
                      </a:r>
                      <a:r>
                        <a:rPr lang="es-E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    </a:t>
                      </a:r>
                    </a:p>
                    <a:p>
                      <a:pPr rtl="0" fontAlgn="base"/>
                      <a:r>
                        <a:rPr lang="en-US" sz="1200" b="0" i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 </a:t>
                      </a:r>
                      <a:endParaRPr lang="es-E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120093"/>
                  </a:ext>
                </a:extLst>
              </a:tr>
            </a:tbl>
          </a:graphicData>
        </a:graphic>
      </p:graphicFrame>
      <p:sp>
        <p:nvSpPr>
          <p:cNvPr id="25" name="Flecha: cheurón 24">
            <a:extLst>
              <a:ext uri="{FF2B5EF4-FFF2-40B4-BE49-F238E27FC236}">
                <a16:creationId xmlns:a16="http://schemas.microsoft.com/office/drawing/2014/main" id="{D04A18A9-91A3-CFC6-A853-9E168C31A015}"/>
              </a:ext>
            </a:extLst>
          </p:cNvPr>
          <p:cNvSpPr/>
          <p:nvPr/>
        </p:nvSpPr>
        <p:spPr>
          <a:xfrm>
            <a:off x="6484220" y="1815795"/>
            <a:ext cx="582060" cy="2694593"/>
          </a:xfrm>
          <a:prstGeom prst="chevron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6019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magen que contiene Texto&#10;&#10;Descripción generada automáticamente">
            <a:extLst>
              <a:ext uri="{FF2B5EF4-FFF2-40B4-BE49-F238E27FC236}">
                <a16:creationId xmlns:a16="http://schemas.microsoft.com/office/drawing/2014/main" id="{51370D17-300E-9CBE-E294-34239D6CB1C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89862" y="5711280"/>
            <a:ext cx="1871181" cy="91653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1344131-1EE7-6E46-4C6B-E7B82A30A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262" y="365125"/>
            <a:ext cx="9323108" cy="1325563"/>
          </a:xfrm>
        </p:spPr>
        <p:txBody>
          <a:bodyPr/>
          <a:lstStyle/>
          <a:p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are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going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</a:t>
            </a: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Marcador de contenido 8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AB3D64FF-BFB5-E446-36CD-D5934ED65E1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4071" y="668029"/>
            <a:ext cx="1670394" cy="719753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95B9B1C8-F9D0-2D59-2630-993FDA180CAA}"/>
              </a:ext>
            </a:extLst>
          </p:cNvPr>
          <p:cNvSpPr txBox="1"/>
          <p:nvPr/>
        </p:nvSpPr>
        <p:spPr>
          <a:xfrm>
            <a:off x="467862" y="1850560"/>
            <a:ext cx="221266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err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Phase</a:t>
            </a:r>
            <a:r>
              <a:rPr lang="es-ES" sz="20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0: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s-ES" sz="16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Development</a:t>
            </a:r>
            <a:r>
              <a:rPr lang="es-E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ollaboration agreements</a:t>
            </a:r>
            <a:r>
              <a:rPr lang="es-E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s-ES" sz="16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Communication</a:t>
            </a:r>
            <a:r>
              <a:rPr lang="es-E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plan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S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0353081C-8A1C-1BFF-B8C4-7A7C0EA81A37}"/>
              </a:ext>
            </a:extLst>
          </p:cNvPr>
          <p:cNvSpPr txBox="1"/>
          <p:nvPr/>
        </p:nvSpPr>
        <p:spPr>
          <a:xfrm>
            <a:off x="3440440" y="1850560"/>
            <a:ext cx="2212665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err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Previous</a:t>
            </a:r>
            <a:r>
              <a:rPr lang="es-ES" sz="20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phase</a:t>
            </a:r>
            <a:r>
              <a:rPr lang="es-ES" sz="20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s-E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Launch</a:t>
            </a:r>
            <a:r>
              <a:rPr lang="es-E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campaign</a:t>
            </a:r>
            <a:r>
              <a:rPr lang="es-E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</a:t>
            </a:r>
            <a:r>
              <a:rPr lang="es-E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nline and offline </a:t>
            </a:r>
            <a:r>
              <a:rPr lang="es-ES" sz="16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Adhesion</a:t>
            </a:r>
            <a:r>
              <a:rPr lang="es-E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s-E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s-E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centers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s-ES" sz="16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Preparation</a:t>
            </a:r>
            <a:r>
              <a:rPr lang="es-E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s-E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educational</a:t>
            </a:r>
            <a:r>
              <a:rPr lang="es-E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projects</a:t>
            </a:r>
            <a:r>
              <a:rPr lang="es-ES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S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009FCFB0-57DA-A326-CF12-9B188982360B}"/>
              </a:ext>
            </a:extLst>
          </p:cNvPr>
          <p:cNvSpPr txBox="1"/>
          <p:nvPr/>
        </p:nvSpPr>
        <p:spPr>
          <a:xfrm>
            <a:off x="6538897" y="1845449"/>
            <a:ext cx="221266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err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Execution</a:t>
            </a:r>
            <a:r>
              <a:rPr lang="es-ES" sz="20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dirty="0" err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phase</a:t>
            </a:r>
            <a:r>
              <a:rPr lang="es-ES" sz="20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Implementation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educational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projects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Access </a:t>
            </a: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platform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 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s-ES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ongs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through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streaming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platform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 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Evaluation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songs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under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mix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criterio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Choice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featured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songs</a:t>
            </a:r>
            <a:endParaRPr lang="es-ES" sz="1400" b="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Studio </a:t>
            </a: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recording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 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Final </a:t>
            </a: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event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M2S </a:t>
            </a:r>
            <a:r>
              <a:rPr lang="es-ES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Awards</a:t>
            </a:r>
            <a:r>
              <a:rPr lang="es-ES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endParaRPr lang="es-ES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S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Flecha: a la derecha 19">
            <a:extLst>
              <a:ext uri="{FF2B5EF4-FFF2-40B4-BE49-F238E27FC236}">
                <a16:creationId xmlns:a16="http://schemas.microsoft.com/office/drawing/2014/main" id="{80B4EE37-54D0-861A-0A92-1D145B0C9DF2}"/>
              </a:ext>
            </a:extLst>
          </p:cNvPr>
          <p:cNvSpPr/>
          <p:nvPr/>
        </p:nvSpPr>
        <p:spPr>
          <a:xfrm>
            <a:off x="2593758" y="2661824"/>
            <a:ext cx="466725" cy="1039159"/>
          </a:xfrm>
          <a:prstGeom prst="right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Flecha: a la derecha 20">
            <a:extLst>
              <a:ext uri="{FF2B5EF4-FFF2-40B4-BE49-F238E27FC236}">
                <a16:creationId xmlns:a16="http://schemas.microsoft.com/office/drawing/2014/main" id="{F0A8559E-9FE3-9679-659B-6F48463EE798}"/>
              </a:ext>
            </a:extLst>
          </p:cNvPr>
          <p:cNvSpPr/>
          <p:nvPr/>
        </p:nvSpPr>
        <p:spPr>
          <a:xfrm>
            <a:off x="5799699" y="2814224"/>
            <a:ext cx="466725" cy="1039159"/>
          </a:xfrm>
          <a:prstGeom prst="right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D1D306AE-130D-919D-E190-C2A76D237BEB}"/>
              </a:ext>
            </a:extLst>
          </p:cNvPr>
          <p:cNvSpPr/>
          <p:nvPr/>
        </p:nvSpPr>
        <p:spPr>
          <a:xfrm>
            <a:off x="581024" y="5880893"/>
            <a:ext cx="9744075" cy="577305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C9EDD785-CAB1-8DBC-3A7D-3CF044A25BF0}"/>
              </a:ext>
            </a:extLst>
          </p:cNvPr>
          <p:cNvSpPr txBox="1"/>
          <p:nvPr/>
        </p:nvSpPr>
        <p:spPr>
          <a:xfrm>
            <a:off x="4258704" y="5907935"/>
            <a:ext cx="20024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Evaluation</a:t>
            </a:r>
            <a:endParaRPr lang="es-E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0D69D967-7CDB-D0CC-2002-63388A8FF4BF}"/>
              </a:ext>
            </a:extLst>
          </p:cNvPr>
          <p:cNvSpPr txBox="1"/>
          <p:nvPr/>
        </p:nvSpPr>
        <p:spPr>
          <a:xfrm>
            <a:off x="10325099" y="2537946"/>
            <a:ext cx="154650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Outputs</a:t>
            </a:r>
          </a:p>
          <a:p>
            <a:endParaRPr lang="es-ES" sz="200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sz="2000" dirty="0" err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Outcomes</a:t>
            </a:r>
            <a:endParaRPr lang="es-ES" sz="200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S" sz="2000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sz="2000" dirty="0" err="1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Impacts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Flecha: cheurón 24">
            <a:extLst>
              <a:ext uri="{FF2B5EF4-FFF2-40B4-BE49-F238E27FC236}">
                <a16:creationId xmlns:a16="http://schemas.microsoft.com/office/drawing/2014/main" id="{C8D1BEC4-0DC2-02E8-85E2-A05621C5A45F}"/>
              </a:ext>
            </a:extLst>
          </p:cNvPr>
          <p:cNvSpPr/>
          <p:nvPr/>
        </p:nvSpPr>
        <p:spPr>
          <a:xfrm>
            <a:off x="9247300" y="2006257"/>
            <a:ext cx="582060" cy="2694593"/>
          </a:xfrm>
          <a:prstGeom prst="chevron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8409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magen que contiene Texto&#10;&#10;Descripción generada automáticamente">
            <a:extLst>
              <a:ext uri="{FF2B5EF4-FFF2-40B4-BE49-F238E27FC236}">
                <a16:creationId xmlns:a16="http://schemas.microsoft.com/office/drawing/2014/main" id="{51370D17-300E-9CBE-E294-34239D6CB1C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89862" y="5711280"/>
            <a:ext cx="1871181" cy="91653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1344131-1EE7-6E46-4C6B-E7B82A30A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262" y="365125"/>
            <a:ext cx="9323108" cy="1325563"/>
          </a:xfrm>
        </p:spPr>
        <p:txBody>
          <a:bodyPr/>
          <a:lstStyle/>
          <a:p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are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going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</a:t>
            </a: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Marcador de contenido 8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AB3D64FF-BFB5-E446-36CD-D5934ED65E1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4071" y="668029"/>
            <a:ext cx="1670394" cy="719753"/>
          </a:xfrm>
          <a:prstGeom prst="rect">
            <a:avLst/>
          </a:prstGeom>
        </p:spPr>
      </p:pic>
      <p:pic>
        <p:nvPicPr>
          <p:cNvPr id="18" name="Imagen 17" descr="Captura de pantalla de computadora&#10;&#10;Descripción generada automáticamente">
            <a:extLst>
              <a:ext uri="{FF2B5EF4-FFF2-40B4-BE49-F238E27FC236}">
                <a16:creationId xmlns:a16="http://schemas.microsoft.com/office/drawing/2014/main" id="{3CE7026C-89A6-E7AA-D114-1F1876B7C4F1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82330" y="1415816"/>
            <a:ext cx="5666645" cy="4295464"/>
          </a:xfrm>
          <a:prstGeom prst="rect">
            <a:avLst/>
          </a:prstGeom>
        </p:spPr>
      </p:pic>
      <p:sp>
        <p:nvSpPr>
          <p:cNvPr id="19" name="Marcador de contenido 2">
            <a:extLst>
              <a:ext uri="{FF2B5EF4-FFF2-40B4-BE49-F238E27FC236}">
                <a16:creationId xmlns:a16="http://schemas.microsoft.com/office/drawing/2014/main" id="{38A61F40-6BCE-FE83-AD2A-4E3CDE84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727" y="1690688"/>
            <a:ext cx="3653674" cy="431832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application</a:t>
            </a:r>
          </a:p>
          <a:p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Research 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Choose one exoplanet and create your song</a:t>
            </a:r>
            <a:endParaRPr lang="en-US" b="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Upload and share it!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Streaming partnership</a:t>
            </a:r>
          </a:p>
          <a:p>
            <a:endParaRPr lang="en-US" b="0" i="0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b="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7626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magen que contiene Texto&#10;&#10;Descripción generada automáticamente">
            <a:extLst>
              <a:ext uri="{FF2B5EF4-FFF2-40B4-BE49-F238E27FC236}">
                <a16:creationId xmlns:a16="http://schemas.microsoft.com/office/drawing/2014/main" id="{51370D17-300E-9CBE-E294-34239D6CB1C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89862" y="5711280"/>
            <a:ext cx="1871181" cy="91653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1344131-1EE7-6E46-4C6B-E7B82A30A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262" y="365125"/>
            <a:ext cx="9323108" cy="1325563"/>
          </a:xfrm>
        </p:spPr>
        <p:txBody>
          <a:bodyPr/>
          <a:lstStyle/>
          <a:p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planning</a:t>
            </a: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9670719-6EE3-4B0C-76F4-66163F8D9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071" y="1522721"/>
            <a:ext cx="11312300" cy="4081478"/>
          </a:xfrm>
        </p:spPr>
        <p:txBody>
          <a:bodyPr/>
          <a:lstStyle/>
          <a:p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Invest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335.000 €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MVP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Development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lvl="2"/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months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1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6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members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(1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leader 25%, 1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architect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50%, 1 AI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expert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50%, 1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front-end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 back-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end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), 5.000h, 175.000 €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average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internal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</a:t>
            </a: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Infrastructure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10.000 € /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Marketing /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merchandising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difussion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150.000 €</a:t>
            </a:r>
          </a:p>
          <a:p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Partnership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Collaborations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Alliances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lvl="1"/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Streaming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platforms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Spotify, Apple Music, Amazon Music, …</a:t>
            </a:r>
          </a:p>
          <a:p>
            <a:pPr lvl="1"/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Music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companies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UMG, Sony, EMI, Warner Music Group, …</a:t>
            </a:r>
          </a:p>
          <a:p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Roadmap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1"/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Marcador de contenido 8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AB3D64FF-BFB5-E446-36CD-D5934ED65E1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4071" y="668029"/>
            <a:ext cx="1670394" cy="719753"/>
          </a:xfrm>
          <a:prstGeom prst="rect">
            <a:avLst/>
          </a:prstGeom>
        </p:spPr>
      </p:pic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C655B653-0D25-CCBE-E878-36665564E456}"/>
              </a:ext>
            </a:extLst>
          </p:cNvPr>
          <p:cNvSpPr/>
          <p:nvPr/>
        </p:nvSpPr>
        <p:spPr>
          <a:xfrm>
            <a:off x="967681" y="5629580"/>
            <a:ext cx="8897509" cy="297821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Flecha: cheurón 8">
            <a:extLst>
              <a:ext uri="{FF2B5EF4-FFF2-40B4-BE49-F238E27FC236}">
                <a16:creationId xmlns:a16="http://schemas.microsoft.com/office/drawing/2014/main" id="{7691DF95-FFDD-D7DA-5B50-5370A70DD836}"/>
              </a:ext>
            </a:extLst>
          </p:cNvPr>
          <p:cNvSpPr/>
          <p:nvPr/>
        </p:nvSpPr>
        <p:spPr>
          <a:xfrm>
            <a:off x="946207" y="5623559"/>
            <a:ext cx="238539" cy="321675"/>
          </a:xfrm>
          <a:prstGeom prst="chevron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Flecha: cheurón 9">
            <a:extLst>
              <a:ext uri="{FF2B5EF4-FFF2-40B4-BE49-F238E27FC236}">
                <a16:creationId xmlns:a16="http://schemas.microsoft.com/office/drawing/2014/main" id="{5E943D81-0B9E-B9A6-4899-7FDD534A18CF}"/>
              </a:ext>
            </a:extLst>
          </p:cNvPr>
          <p:cNvSpPr/>
          <p:nvPr/>
        </p:nvSpPr>
        <p:spPr>
          <a:xfrm>
            <a:off x="2812326" y="5625086"/>
            <a:ext cx="238539" cy="321675"/>
          </a:xfrm>
          <a:prstGeom prst="chevron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Flecha: cheurón 10">
            <a:extLst>
              <a:ext uri="{FF2B5EF4-FFF2-40B4-BE49-F238E27FC236}">
                <a16:creationId xmlns:a16="http://schemas.microsoft.com/office/drawing/2014/main" id="{266CF379-2516-C484-2050-373F36529607}"/>
              </a:ext>
            </a:extLst>
          </p:cNvPr>
          <p:cNvSpPr/>
          <p:nvPr/>
        </p:nvSpPr>
        <p:spPr>
          <a:xfrm>
            <a:off x="5568034" y="5625085"/>
            <a:ext cx="238539" cy="321675"/>
          </a:xfrm>
          <a:prstGeom prst="chevron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Flecha: cheurón 11">
            <a:extLst>
              <a:ext uri="{FF2B5EF4-FFF2-40B4-BE49-F238E27FC236}">
                <a16:creationId xmlns:a16="http://schemas.microsoft.com/office/drawing/2014/main" id="{12EE7CD9-E646-3014-81D1-2DB7B09DEEB2}"/>
              </a:ext>
            </a:extLst>
          </p:cNvPr>
          <p:cNvSpPr/>
          <p:nvPr/>
        </p:nvSpPr>
        <p:spPr>
          <a:xfrm>
            <a:off x="7688779" y="5625085"/>
            <a:ext cx="238539" cy="321675"/>
          </a:xfrm>
          <a:prstGeom prst="chevron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4197C072-FB21-EAF6-52C6-65D515DFA657}"/>
              </a:ext>
            </a:extLst>
          </p:cNvPr>
          <p:cNvSpPr txBox="1"/>
          <p:nvPr/>
        </p:nvSpPr>
        <p:spPr>
          <a:xfrm>
            <a:off x="726280" y="5997011"/>
            <a:ext cx="1133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Jan 2025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</a:t>
            </a: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C65B0999-9674-0EDF-FA2E-9FD679DFC11C}"/>
              </a:ext>
            </a:extLst>
          </p:cNvPr>
          <p:cNvSpPr txBox="1"/>
          <p:nvPr/>
        </p:nvSpPr>
        <p:spPr>
          <a:xfrm>
            <a:off x="5348107" y="6001977"/>
            <a:ext cx="15872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countries</a:t>
            </a: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3867CE29-9FD9-6971-64C9-1FC3A64DBBB7}"/>
              </a:ext>
            </a:extLst>
          </p:cNvPr>
          <p:cNvSpPr txBox="1"/>
          <p:nvPr/>
        </p:nvSpPr>
        <p:spPr>
          <a:xfrm>
            <a:off x="7468852" y="5997011"/>
            <a:ext cx="18678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</a:t>
            </a: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launch</a:t>
            </a:r>
            <a:endParaRPr lang="es-E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A5D74C43-B9DB-7DA4-4039-6DDA08E2D486}"/>
              </a:ext>
            </a:extLst>
          </p:cNvPr>
          <p:cNvSpPr txBox="1"/>
          <p:nvPr/>
        </p:nvSpPr>
        <p:spPr>
          <a:xfrm>
            <a:off x="2555228" y="5997011"/>
            <a:ext cx="25635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Oct  2025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Launch</a:t>
            </a:r>
            <a:r>
              <a:rPr lang="es-E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 US country</a:t>
            </a:r>
          </a:p>
        </p:txBody>
      </p:sp>
    </p:spTree>
    <p:extLst>
      <p:ext uri="{BB962C8B-B14F-4D97-AF65-F5344CB8AC3E}">
        <p14:creationId xmlns:p14="http://schemas.microsoft.com/office/powerpoint/2010/main" val="327687379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406</Words>
  <Application>Microsoft Office PowerPoint</Application>
  <PresentationFormat>Panorámica</PresentationFormat>
  <Paragraphs>95</Paragraphs>
  <Slides>7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Aptos Display</vt:lpstr>
      <vt:lpstr>Aptos</vt:lpstr>
      <vt:lpstr>Arial</vt:lpstr>
      <vt:lpstr>Tema de Office</vt:lpstr>
      <vt:lpstr>Presentación de PowerPoint</vt:lpstr>
      <vt:lpstr>Presentación de PowerPoint</vt:lpstr>
      <vt:lpstr>Our solution</vt:lpstr>
      <vt:lpstr>Our intention</vt:lpstr>
      <vt:lpstr>How we are going to do it</vt:lpstr>
      <vt:lpstr>How we are going to do it</vt:lpstr>
      <vt:lpstr>Project planning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Carlos Montero Garcia</dc:creator>
  <cp:lastModifiedBy>Carlos Montero Garcia</cp:lastModifiedBy>
  <cp:revision>7</cp:revision>
  <dcterms:created xsi:type="dcterms:W3CDTF">2024-10-06T09:38:00Z</dcterms:created>
  <dcterms:modified xsi:type="dcterms:W3CDTF">2024-10-06T17:38:09Z</dcterms:modified>
</cp:coreProperties>
</file>

<file path=docProps/thumbnail.jpeg>
</file>